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9" r:id="rId2"/>
    <p:sldId id="256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02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29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2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31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03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16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13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749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75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6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8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3209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146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2021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954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22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7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3D0A4BF-9FDC-455C-B25B-5FFE24C5035F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4B4BAC-0D39-4792-A783-85D8D5F1A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294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4439" y="2261717"/>
            <a:ext cx="8534400" cy="1507067"/>
          </a:xfrm>
        </p:spPr>
        <p:txBody>
          <a:bodyPr/>
          <a:lstStyle/>
          <a:p>
            <a:pPr algn="ctr"/>
            <a:r>
              <a:rPr lang="ru-RU" b="1" dirty="0" smtClean="0"/>
              <a:t>Восстановление доступа </a:t>
            </a:r>
            <a:br>
              <a:rPr lang="ru-RU" b="1" dirty="0" smtClean="0"/>
            </a:br>
            <a:r>
              <a:rPr lang="ru-RU" b="1" dirty="0" smtClean="0"/>
              <a:t>К ИАС «КОНСТРУКТОР»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2724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933"/>
            <a:ext cx="12192000" cy="49001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82960" y="3683479"/>
            <a:ext cx="20045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НАЖАТЬ ЗДЕСЬ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58997" y="331802"/>
            <a:ext cx="590418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 строке браузера внести https://iom.spbappo.ru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2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844"/>
            <a:ext cx="12192000" cy="65083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3691" y="5391293"/>
            <a:ext cx="8186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Письмо о восстановлении придет на указанную почту. Далее пройти по ссылке и сменить пароль. Письмо может попасть в папку «СПАМ» или другую. Внимательно проверьте все папки на почте.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</TotalTime>
  <Words>45</Words>
  <Application>Microsoft Office PowerPoint</Application>
  <PresentationFormat>Широкоэкранный</PresentationFormat>
  <Paragraphs>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Сектор</vt:lpstr>
      <vt:lpstr>Восстановление доступа  К ИАС «КОНСТРУКТОР»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5</cp:revision>
  <dcterms:created xsi:type="dcterms:W3CDTF">2025-03-17T13:04:09Z</dcterms:created>
  <dcterms:modified xsi:type="dcterms:W3CDTF">2025-03-17T13:10:19Z</dcterms:modified>
</cp:coreProperties>
</file>